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45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47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804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05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749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8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195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66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754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21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67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924E9-EC55-4AAA-9F71-A4B72B59C273}" type="datetimeFigureOut">
              <a:rPr lang="en-GB" smtClean="0"/>
              <a:t>18/08/2020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FAB1E-6983-4213-952B-4D589DA8D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89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77253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499616"/>
            <a:ext cx="9144000" cy="3758184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4" name="Straight Connector 3"/>
          <p:cNvCxnSpPr>
            <a:stCxn id="5" idx="2"/>
          </p:cNvCxnSpPr>
          <p:nvPr/>
        </p:nvCxnSpPr>
        <p:spPr bwMode="auto">
          <a:xfrm flipH="1">
            <a:off x="6128288" y="2347744"/>
            <a:ext cx="1" cy="36004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ounded Rectangle 4"/>
          <p:cNvSpPr/>
          <p:nvPr/>
        </p:nvSpPr>
        <p:spPr bwMode="auto">
          <a:xfrm>
            <a:off x="5713989" y="1915944"/>
            <a:ext cx="828599" cy="431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dirty="0" smtClean="0"/>
              <a:t>Page A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3274365" y="3050476"/>
            <a:ext cx="904443" cy="431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dirty="0" smtClean="0"/>
              <a:t>Page B1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8004101" y="3064046"/>
            <a:ext cx="929587" cy="431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dirty="0" smtClean="0"/>
              <a:t>Page B2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2020945" y="4200689"/>
            <a:ext cx="828599" cy="431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sz="1600" dirty="0" smtClean="0"/>
              <a:t>Page C1</a:t>
            </a:r>
            <a:endParaRPr lang="en-GB" sz="1600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301797" y="4200689"/>
            <a:ext cx="828599" cy="431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sz="1600" dirty="0" smtClean="0"/>
              <a:t>Page C2</a:t>
            </a:r>
            <a:endParaRPr lang="en-GB" sz="1600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4682299" y="4192331"/>
            <a:ext cx="828599" cy="431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sz="1600" dirty="0" smtClean="0"/>
              <a:t>Page C3</a:t>
            </a:r>
            <a:endParaRPr lang="en-GB" sz="1600" dirty="0"/>
          </a:p>
        </p:txBody>
      </p:sp>
      <p:sp>
        <p:nvSpPr>
          <p:cNvPr id="11" name="Rounded Rectangle 10"/>
          <p:cNvSpPr/>
          <p:nvPr/>
        </p:nvSpPr>
        <p:spPr bwMode="auto">
          <a:xfrm>
            <a:off x="7170024" y="4220200"/>
            <a:ext cx="828599" cy="431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sz="1600" dirty="0" smtClean="0"/>
              <a:t>Page C4</a:t>
            </a:r>
            <a:endParaRPr lang="en-GB" sz="1600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8826208" y="4200689"/>
            <a:ext cx="828599" cy="431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sz="1600" dirty="0" smtClean="0"/>
              <a:t>Page C5</a:t>
            </a:r>
            <a:endParaRPr lang="en-GB" sz="1600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3713640" y="2707784"/>
            <a:ext cx="4750481" cy="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3713640" y="2707784"/>
            <a:ext cx="1" cy="36004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8464121" y="2707784"/>
            <a:ext cx="2440" cy="352236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>
            <a:off x="3713640" y="3499872"/>
            <a:ext cx="1" cy="36004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2417495" y="3859912"/>
            <a:ext cx="2679103" cy="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2417495" y="3859912"/>
            <a:ext cx="1" cy="36004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>
            <a:endCxn id="9" idx="0"/>
          </p:cNvCxnSpPr>
          <p:nvPr/>
        </p:nvCxnSpPr>
        <p:spPr bwMode="auto">
          <a:xfrm>
            <a:off x="3713642" y="3804672"/>
            <a:ext cx="2455" cy="396017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>
            <a:endCxn id="10" idx="0"/>
          </p:cNvCxnSpPr>
          <p:nvPr/>
        </p:nvCxnSpPr>
        <p:spPr bwMode="auto">
          <a:xfrm>
            <a:off x="5081793" y="3859912"/>
            <a:ext cx="14806" cy="332419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7587265" y="3787904"/>
            <a:ext cx="1668536" cy="16768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>
            <a:endCxn id="11" idx="0"/>
          </p:cNvCxnSpPr>
          <p:nvPr/>
        </p:nvCxnSpPr>
        <p:spPr bwMode="auto">
          <a:xfrm>
            <a:off x="7584323" y="3796288"/>
            <a:ext cx="1" cy="423912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9255801" y="3797048"/>
            <a:ext cx="2455" cy="396017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H="1">
            <a:off x="8464121" y="3499872"/>
            <a:ext cx="2048" cy="30480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61621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Fujitsu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Coleman, Poupak</dc:creator>
  <cp:lastModifiedBy>Coleman, Poupak</cp:lastModifiedBy>
  <cp:revision>2</cp:revision>
  <dcterms:created xsi:type="dcterms:W3CDTF">2020-08-18T13:47:00Z</dcterms:created>
  <dcterms:modified xsi:type="dcterms:W3CDTF">2020-08-18T13:49:31Z</dcterms:modified>
</cp:coreProperties>
</file>